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1143" autoAdjust="0"/>
  </p:normalViewPr>
  <p:slideViewPr>
    <p:cSldViewPr snapToGrid="0">
      <p:cViewPr varScale="1">
        <p:scale>
          <a:sx n="42" d="100"/>
          <a:sy n="42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822960"/>
            <a:ext cx="11849100" cy="4777740"/>
          </a:xfrm>
        </p:spPr>
        <p:txBody>
          <a:bodyPr>
            <a:normAutofit/>
          </a:bodyPr>
          <a:lstStyle/>
          <a:p>
            <a:r>
              <a:rPr lang="ru-RU" dirty="0" smtClean="0"/>
              <a:t>Азербайджанские народные музыкальные инструменты и праздники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44971">
            <a:off x="10735416" y="5822658"/>
            <a:ext cx="86148" cy="219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uharka.ru/images/users/gallery/2012/02/02/b_15563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4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чаю и самовару в Азербайджане - Ленкор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"/>
            <a:ext cx="11681460" cy="6446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7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pp.vk.me/c626417/v626417002/1726a/ur2llQgaXy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304800"/>
            <a:ext cx="316992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p.vk.me/c626417/v626417002/172a2/QFVSob7Jl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04800"/>
            <a:ext cx="4057649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pp.vk.me/c626417/v626417002/17271/xljjy0edbPQ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04801"/>
            <a:ext cx="457835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p.vk.me/c626417/v626417002/17278/1taN6_dlffw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3759201"/>
            <a:ext cx="5994399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pp.vk.me/c626417/v626417002/172a9/JCrmphyjKy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80" y="3759201"/>
            <a:ext cx="5811520" cy="287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9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626417/v626417002/172b0/zdM7gyS60T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1461"/>
            <a:ext cx="6286499" cy="340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p.vk.me/c626417/v626417002/1727f/BZgOXzpFqj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51461"/>
            <a:ext cx="5486400" cy="340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vk.me/c626417/v626417002/17286/uy7Jl4G5lm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657600"/>
            <a:ext cx="6286499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26417/v626417002/17294/PPREHS8fro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657600"/>
            <a:ext cx="6697979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8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626417/v626417002/172c0/UufABLq0Ux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" y="251461"/>
            <a:ext cx="5577840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p.vk.me/c626417/v626417002/172c7/GaEhJdXRVX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251462"/>
            <a:ext cx="6103619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vk.me/c626417/v626417002/172ce/3a3kCWvFhi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" y="3817621"/>
            <a:ext cx="576071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26417/v626417002/1728d/RaTrmXLCfbw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3817619"/>
            <a:ext cx="6103618" cy="285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ик Новруз-байрам в Азербайджане отмечают с размах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05740"/>
            <a:ext cx="11772900" cy="6446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Rl4hF3XunBIh6RbdtcNiBnco-zot_HMpmNIUphlSBiQAr4BaJh3tzPy1KpN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8600"/>
            <a:ext cx="1175004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.foto.radikal.ru/0705/f1/9afb6fdcfd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05740"/>
            <a:ext cx="11658600" cy="637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at.az/uploads/posts/2010-12/1292847058_azerbaycan-chayepitiy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0"/>
            <a:ext cx="11750040" cy="667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9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litkino-hotel.ru/gallery/ulitkino/water/netcat_files/1206/1530/restoran_Chayha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251460"/>
            <a:ext cx="11772900" cy="630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3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25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Corbel</vt:lpstr>
      <vt:lpstr>Базис</vt:lpstr>
      <vt:lpstr>Азербайджанские народные музыкальные инструменты и праздники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Азербайджанские народные музыкальные инструменты</dc:title>
  <dc:creator>Олечка</dc:creator>
  <cp:lastModifiedBy>Олечка</cp:lastModifiedBy>
  <cp:revision>3</cp:revision>
  <dcterms:created xsi:type="dcterms:W3CDTF">2017-08-29T14:16:44Z</dcterms:created>
  <dcterms:modified xsi:type="dcterms:W3CDTF">2017-08-29T14:42:28Z</dcterms:modified>
</cp:coreProperties>
</file>