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5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Выполнила: воспитатель Большакова Т.С.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МДОУ «Детский сад «Колокольчик»»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lide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1928802"/>
            <a:ext cx="7358114" cy="4675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Татьяна\Desktop\Новая папка (5)\IMG_20200206_152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357298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Цель речевого уголка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: способствовать созданию оптимальных условий для организации предметно-развивающей среды в группе для совершенствования процесса развития и коррекции речи детей.</a:t>
            </a:r>
          </a:p>
          <a:p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Формирование фонематического восприятия и слуха.</a:t>
            </a:r>
          </a:p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Развитие артикуляционной моторики.</a:t>
            </a:r>
          </a:p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Закрепление навыков правильного произношения звуков.</a:t>
            </a:r>
          </a:p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Закрепление навыков, полученных на занятиях.</a:t>
            </a:r>
          </a:p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Активизация словаря, обобщающих понятий и лексико-грамматических категорий.</a:t>
            </a:r>
          </a:p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Развитие связной речи.</a:t>
            </a:r>
          </a:p>
          <a:p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моторики.</a:t>
            </a:r>
          </a:p>
          <a:p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Татьяна\Desktop\Новая папка (5)\IMG_20200206_130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0" cy="4857760"/>
          </a:xfrm>
        </p:spPr>
        <p:txBody>
          <a:bodyPr>
            <a:normAutofit/>
          </a:bodyPr>
          <a:lstStyle/>
          <a:p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207167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Развитие артикуляционной моторики:</a:t>
            </a:r>
            <a:r>
              <a:rPr lang="ru-RU" dirty="0" smtClean="0"/>
              <a:t> предметные картинки; артикуляционные схемы; артикуляционная гимнастика в альбомах на определенный звук; артикуляционная гимнастика в стихах и картинках, дыхательные упражнения.</a:t>
            </a:r>
          </a:p>
          <a:p>
            <a:endParaRPr lang="ru-RU" dirty="0"/>
          </a:p>
        </p:txBody>
      </p:sp>
      <p:pic>
        <p:nvPicPr>
          <p:cNvPr id="5" name="Рисунок 4" descr="C:\Users\Это Я\Desktop\7wLdF1RWGP4.jpg"/>
          <p:cNvPicPr/>
          <p:nvPr/>
        </p:nvPicPr>
        <p:blipFill>
          <a:blip r:embed="rId2" cstate="email"/>
          <a:srcRect l="7452" t="4212" r="4349" b="5366"/>
          <a:stretch>
            <a:fillRect/>
          </a:stretch>
        </p:blipFill>
        <p:spPr bwMode="auto">
          <a:xfrm>
            <a:off x="251520" y="1772816"/>
            <a:ext cx="35283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то Я\Desktop\VF9f8L9Ec0Y.jpg"/>
          <p:cNvPicPr/>
          <p:nvPr/>
        </p:nvPicPr>
        <p:blipFill>
          <a:blip r:embed="rId3" cstate="email"/>
          <a:srcRect l="4852" t="7868" r="52878" b="27733"/>
          <a:stretch>
            <a:fillRect/>
          </a:stretch>
        </p:blipFill>
        <p:spPr bwMode="auto">
          <a:xfrm>
            <a:off x="4139952" y="2276872"/>
            <a:ext cx="40324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над грамматическим строем речи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 обучение различным способам словообразования, формирование грамматически правильной речи.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            </a:t>
            </a:r>
            <a:r>
              <a:rPr lang="ru-RU" b="1" i="1" dirty="0" smtClean="0"/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C:\Users\Татьяна\Desktop\Новая папка (5)\IMG_20200206_152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Предметные картинки по лексическим темам; «Большие и маленькие» (употребление в уменьшительно-ласкательной форме) «Что из чего сделано»; «Овощи»; «Одежда»; «Посуда»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Татьяна\Desktop\Новая папка (5)\IMG_20200206_152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001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Театральная деятельность со всеми видами театра : кукольный, настольный, пальчиковый, плоскостной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Татьяна\Desktop\Новая папка (5)\IMG_20200206_13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063380" cy="541784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Татьяна\Desktop\6-Finger-family-Puppets.jpg_q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4163616" cy="4163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85794"/>
            <a:ext cx="849694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Речевой уголок расположен рядом с книжным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Работа в этом уголке способствует развитию всех сторон речевой системы: это обогащение словарного запаса, умение правильно строить высказывание, пересказывать текст, составлять описательные и творческие рассказы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Татьяна\Desktop\a6381515b01de43d687c0d13c91e9205.jpg.jpg"/>
          <p:cNvPicPr>
            <a:picLocks noChangeAspect="1" noChangeArrowheads="1"/>
          </p:cNvPicPr>
          <p:nvPr/>
        </p:nvPicPr>
        <p:blipFill>
          <a:blip r:embed="rId2" cstate="print"/>
          <a:srcRect l="3770" t="44316" r="10569" b="4527"/>
          <a:stretch>
            <a:fillRect/>
          </a:stretch>
        </p:blipFill>
        <p:spPr bwMode="auto">
          <a:xfrm>
            <a:off x="179512" y="1916832"/>
            <a:ext cx="6720747" cy="2880320"/>
          </a:xfrm>
          <a:prstGeom prst="rect">
            <a:avLst/>
          </a:prstGeom>
          <a:noFill/>
        </p:spPr>
      </p:pic>
      <p:pic>
        <p:nvPicPr>
          <p:cNvPr id="4098" name="Picture 2" descr="C:\Users\Татьяна\Desktop\Новая папка (5)\IMG_20200206_153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921900" cy="5229200"/>
          </a:xfrm>
          <a:prstGeom prst="rect">
            <a:avLst/>
          </a:prstGeom>
          <a:noFill/>
        </p:spPr>
      </p:pic>
      <p:pic>
        <p:nvPicPr>
          <p:cNvPr id="4099" name="Picture 3" descr="C:\Users\Татьяна\Desktop\Новая папка (5)\IMG_20200206_151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Настольные игры имеют огромное значение в развитие речи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Kjhz736VRBs.jpg"/>
          <p:cNvPicPr/>
          <p:nvPr/>
        </p:nvPicPr>
        <p:blipFill>
          <a:blip r:embed="rId2" cstate="email"/>
          <a:srcRect t="23553" b="9818"/>
          <a:stretch>
            <a:fillRect/>
          </a:stretch>
        </p:blipFill>
        <p:spPr>
          <a:xfrm>
            <a:off x="251520" y="1196752"/>
            <a:ext cx="4333875" cy="2808312"/>
          </a:xfrm>
          <a:prstGeom prst="rect">
            <a:avLst/>
          </a:prstGeom>
        </p:spPr>
      </p:pic>
      <p:pic>
        <p:nvPicPr>
          <p:cNvPr id="3073" name="Picture 1" descr="C:\Users\Татьяна\Desktop\Новая папка (5)\IMG_20200206_1530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1417" y="24685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122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Выполнила: воспитатель Большакова Т.С. МДОУ «Детский сад «Колокольчик»»</vt:lpstr>
      <vt:lpstr>Слайд 2</vt:lpstr>
      <vt:lpstr>Слайд 3</vt:lpstr>
      <vt:lpstr>Слайд 4</vt:lpstr>
      <vt:lpstr> Работа над грамматическим строем речи: обучение различным способам словообразования, формирование грамматически правильной речи.               </vt:lpstr>
      <vt:lpstr>Предметные картинки по лексическим темам; «Большие и маленькие» (употребление в уменьшительно-ласкательной форме) «Что из чего сделано»; «Овощи»; «Одежда»; «Посуда» и др. </vt:lpstr>
      <vt:lpstr>Театральная деятельность со всеми видами театра : кукольный, настольный, пальчиковый, плоскостной</vt:lpstr>
      <vt:lpstr>Речевой уголок расположен рядом с книжным: Работа в этом уголке способствует развитию всех сторон речевой системы: это обогащение словарного запаса, умение правильно строить высказывание, пересказывать текст, составлять описательные и творческие рассказы</vt:lpstr>
      <vt:lpstr>Настольные игры имеют огромное значение в развитие речи детей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Это Я</dc:creator>
  <cp:lastModifiedBy>Татьяна</cp:lastModifiedBy>
  <cp:revision>23</cp:revision>
  <dcterms:created xsi:type="dcterms:W3CDTF">2017-05-18T16:45:35Z</dcterms:created>
  <dcterms:modified xsi:type="dcterms:W3CDTF">2020-02-07T07:29:59Z</dcterms:modified>
</cp:coreProperties>
</file>